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3da0c5f2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3da0c5f2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3da0c5f27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3da0c5f2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Титульный слайд:</a:t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494075" y="2089250"/>
            <a:ext cx="446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Концепция для рекламы питьевого йогурта EZZY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3072000" y="26420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от студии «Киностетика»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Финальный слайд</a:t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3000006" y="1294200"/>
            <a:ext cx="3000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Напишите нам на почту kinostetika@studio.com, чтобы обсудить детали.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Мы обсудим идею и составим план работы над проектом, учитывая ваши сроки и пожелания.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Или свяжитесь с нами любым удобным способом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Аня: 8 (946) 827-93-65</a:t>
            </a:r>
            <a:br>
              <a:rPr lang="ru"/>
            </a:br>
            <a:r>
              <a:rPr lang="ru"/>
              <a:t>Соня: 8 (820) 820-71-15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94600"/>
            <a:ext cx="2693432" cy="1796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8232" y="3194600"/>
            <a:ext cx="2693432" cy="1796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98227" y="1252425"/>
            <a:ext cx="2693432" cy="1796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258450"/>
            <a:ext cx="2677330" cy="178445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44961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Картинки для презентации: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